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EDC1C-FABD-49EA-8EA1-9CC4649C0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09F05-DB00-4E29-B4E1-2A5F97712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50AD0-3749-4841-9806-8681C5C1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5B01A-B97E-4A09-B9A8-740CC4DA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533EB-1760-44B5-A397-223E212C5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4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09D0-BA33-43A2-97B3-A30BCFCF9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4C987-914B-4F8C-80CE-E65206F88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16761-2B56-4495-90BF-E26653D8A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48E7B-B683-4CDA-A8B3-9B0D6419B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40F1A-B1B1-41D3-A2F0-5F2A0AAAB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1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4FB42E-E396-4F24-BC7C-AD9E3A166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9A6718-1BE7-40AC-BAC1-04D37150A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EC42-7230-4F77-A63B-24D06AE6D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400-40E3-4C3F-B83C-9756EC7E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18A66-6EF6-4DEE-A7D0-292546908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8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268AA-F381-4BD4-9C4C-F92422E8F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E27DD-DBD9-476D-BB68-C8A738E78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C160A-1E46-4961-B304-66E1E3B43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FA3BB-8AEC-4FB1-91DB-7E170608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DAB77-D7AD-4345-A1D6-6FF11121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8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4DF22-25DA-4AAC-A1B7-9D726931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DDC10-7C7C-449A-81A6-DCC103D8F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88E5F-3863-44FD-96D4-FACDA9878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B02E7-9F5B-4DE3-82E7-D5CB305D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A3CAF-30DE-47FE-89A0-2EB390BE9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8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A3CED-79B9-4FA9-B514-E132B920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E882E-1380-40D1-B350-F8CA5AE6A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E05F9-7E38-4E48-BF84-4990575B0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93275-107E-436E-A6AE-CFEAB5464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ED55B-5203-4CD8-809F-50A3586D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74001-3BCF-4C87-8744-8D3A2FDF9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8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151F-D637-45A1-9E37-F14820DB9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FF342-D5D8-4F27-B314-60FD8A9F9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78CA2-C6F5-438C-87E7-3C7DF20CA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C3B551-B4FA-4E10-AE95-67A0F0BFD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F568F9-69A3-483D-A5CA-D537AC339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76541D-1945-4244-8922-EB5486B2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CAF1FA-96CE-44EC-AB50-D2C2FF2A1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528D7E-3D32-4631-9DAD-729F03F8B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7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4EF1-27D0-4AD6-9129-1C505786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09F935-A1C6-43A5-A608-139C5F8A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BD1B86-0DEC-47E5-8622-917289B2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1EA11-95DC-46A1-BF06-E11058982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29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CB46B2-8081-481C-920B-3303D9BDA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0B504-88C2-41CB-94CD-91738E84A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CB2650-FB01-4DED-B175-8096C1E7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5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FDD8B-5597-4732-8594-CEB29FD76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8DCDC-AF40-415F-AF8F-12F3F4CCC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A602BF-AF59-4A37-ABDF-049E65DFA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0B918-D42B-4F2E-976F-07DFD33F9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27416-1D8D-4053-AE9A-C3AF0ED5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AEF1A-A9F4-41E1-A9A6-94F139C63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3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F5A1-43C9-401C-8A1A-6F457080F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E15ED8-43A1-40CE-8F5E-339F35C6E6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1982E-BF3B-4C34-9771-A15372E91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D9935-DDC4-4BCA-871B-DBBFF2EC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D1861-0DB2-49BB-94A8-E4AF6C410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2F881-4880-4591-8DAD-989254BBA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AB06C0-FA5A-4C94-8A59-DC7D62A8B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9539B-440C-4A0E-AFBB-B566020A2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AA32-BD1C-470A-AF9C-58E3C2A111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60B11-6114-41AE-8BBE-F132BF270A4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C5F4B-79C6-4120-A471-48F24DE8D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A6DC3-ADFF-427E-A83D-B4D574D021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A8F52-C6DA-4A95-9875-526B2C18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CDBDDA9-8A66-4E49-AD9E-07789E080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105098"/>
            <a:ext cx="10477500" cy="638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40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Potjer</dc:creator>
  <cp:lastModifiedBy>Emily Potjer</cp:lastModifiedBy>
  <cp:revision>1</cp:revision>
  <dcterms:created xsi:type="dcterms:W3CDTF">2025-03-04T18:41:52Z</dcterms:created>
  <dcterms:modified xsi:type="dcterms:W3CDTF">2025-03-04T18:43:18Z</dcterms:modified>
</cp:coreProperties>
</file>